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4" r:id="rId5"/>
  </p:sldMasterIdLst>
  <p:notesMasterIdLst>
    <p:notesMasterId r:id="rId13"/>
  </p:notesMasterIdLst>
  <p:sldIdLst>
    <p:sldId id="444" r:id="rId6"/>
    <p:sldId id="273" r:id="rId7"/>
    <p:sldId id="258" r:id="rId8"/>
    <p:sldId id="509" r:id="rId9"/>
    <p:sldId id="494" r:id="rId10"/>
    <p:sldId id="481" r:id="rId11"/>
    <p:sldId id="49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de Awoniyi" initials="WA" lastIdx="1" clrIdx="0">
    <p:extLst>
      <p:ext uri="{19B8F6BF-5375-455C-9EA6-DF929625EA0E}">
        <p15:presenceInfo xmlns:p15="http://schemas.microsoft.com/office/powerpoint/2012/main" userId="S::w.awoniyi@csm.arts.ac.uk::44f6bac6-6fdb-4b1a-ad3b-148957a594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6FE"/>
    <a:srgbClr val="CFE7FD"/>
    <a:srgbClr val="FCE7FF"/>
    <a:srgbClr val="E0E7F6"/>
    <a:srgbClr val="E5ECF1"/>
    <a:srgbClr val="DEEFFE"/>
    <a:srgbClr val="E9F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de Awoniyi" userId="44f6bac6-6fdb-4b1a-ad3b-148957a5946b" providerId="ADAL" clId="{8CF173D3-6A12-4775-AC41-ABCAA747A4C0}"/>
    <pc:docChg chg="delSld">
      <pc:chgData name="Wande Awoniyi" userId="44f6bac6-6fdb-4b1a-ad3b-148957a5946b" providerId="ADAL" clId="{8CF173D3-6A12-4775-AC41-ABCAA747A4C0}" dt="2024-05-14T15:35:32.381" v="41" actId="47"/>
      <pc:docMkLst>
        <pc:docMk/>
      </pc:docMkLst>
      <pc:sldChg chg="del">
        <pc:chgData name="Wande Awoniyi" userId="44f6bac6-6fdb-4b1a-ad3b-148957a5946b" providerId="ADAL" clId="{8CF173D3-6A12-4775-AC41-ABCAA747A4C0}" dt="2024-05-14T15:34:51.497" v="17" actId="47"/>
        <pc:sldMkLst>
          <pc:docMk/>
          <pc:sldMk cId="2013661682" sldId="291"/>
        </pc:sldMkLst>
      </pc:sldChg>
      <pc:sldChg chg="del">
        <pc:chgData name="Wande Awoniyi" userId="44f6bac6-6fdb-4b1a-ad3b-148957a5946b" providerId="ADAL" clId="{8CF173D3-6A12-4775-AC41-ABCAA747A4C0}" dt="2024-05-14T15:35:01.437" v="34" actId="47"/>
        <pc:sldMkLst>
          <pc:docMk/>
          <pc:sldMk cId="1997859883" sldId="307"/>
        </pc:sldMkLst>
      </pc:sldChg>
      <pc:sldChg chg="del">
        <pc:chgData name="Wande Awoniyi" userId="44f6bac6-6fdb-4b1a-ad3b-148957a5946b" providerId="ADAL" clId="{8CF173D3-6A12-4775-AC41-ABCAA747A4C0}" dt="2024-05-14T15:34:53.496" v="22" actId="47"/>
        <pc:sldMkLst>
          <pc:docMk/>
          <pc:sldMk cId="2482546811" sldId="310"/>
        </pc:sldMkLst>
      </pc:sldChg>
      <pc:sldChg chg="del">
        <pc:chgData name="Wande Awoniyi" userId="44f6bac6-6fdb-4b1a-ad3b-148957a5946b" providerId="ADAL" clId="{8CF173D3-6A12-4775-AC41-ABCAA747A4C0}" dt="2024-05-14T15:34:55.153" v="25" actId="47"/>
        <pc:sldMkLst>
          <pc:docMk/>
          <pc:sldMk cId="1487003173" sldId="332"/>
        </pc:sldMkLst>
      </pc:sldChg>
      <pc:sldChg chg="del">
        <pc:chgData name="Wande Awoniyi" userId="44f6bac6-6fdb-4b1a-ad3b-148957a5946b" providerId="ADAL" clId="{8CF173D3-6A12-4775-AC41-ABCAA747A4C0}" dt="2024-05-14T15:34:55.512" v="26" actId="47"/>
        <pc:sldMkLst>
          <pc:docMk/>
          <pc:sldMk cId="627272224" sldId="407"/>
        </pc:sldMkLst>
      </pc:sldChg>
      <pc:sldChg chg="del">
        <pc:chgData name="Wande Awoniyi" userId="44f6bac6-6fdb-4b1a-ad3b-148957a5946b" providerId="ADAL" clId="{8CF173D3-6A12-4775-AC41-ABCAA747A4C0}" dt="2024-05-14T15:35:00.024" v="32" actId="47"/>
        <pc:sldMkLst>
          <pc:docMk/>
          <pc:sldMk cId="1512478737" sldId="422"/>
        </pc:sldMkLst>
      </pc:sldChg>
      <pc:sldChg chg="del">
        <pc:chgData name="Wande Awoniyi" userId="44f6bac6-6fdb-4b1a-ad3b-148957a5946b" providerId="ADAL" clId="{8CF173D3-6A12-4775-AC41-ABCAA747A4C0}" dt="2024-05-14T15:34:51.851" v="18" actId="47"/>
        <pc:sldMkLst>
          <pc:docMk/>
          <pc:sldMk cId="4246617879" sldId="423"/>
        </pc:sldMkLst>
      </pc:sldChg>
      <pc:sldChg chg="del">
        <pc:chgData name="Wande Awoniyi" userId="44f6bac6-6fdb-4b1a-ad3b-148957a5946b" providerId="ADAL" clId="{8CF173D3-6A12-4775-AC41-ABCAA747A4C0}" dt="2024-05-14T15:35:28.605" v="37" actId="47"/>
        <pc:sldMkLst>
          <pc:docMk/>
          <pc:sldMk cId="2095030536" sldId="427"/>
        </pc:sldMkLst>
      </pc:sldChg>
      <pc:sldChg chg="del">
        <pc:chgData name="Wande Awoniyi" userId="44f6bac6-6fdb-4b1a-ad3b-148957a5946b" providerId="ADAL" clId="{8CF173D3-6A12-4775-AC41-ABCAA747A4C0}" dt="2024-05-14T15:34:49.637" v="6" actId="47"/>
        <pc:sldMkLst>
          <pc:docMk/>
          <pc:sldMk cId="1327232121" sldId="428"/>
        </pc:sldMkLst>
      </pc:sldChg>
      <pc:sldChg chg="del">
        <pc:chgData name="Wande Awoniyi" userId="44f6bac6-6fdb-4b1a-ad3b-148957a5946b" providerId="ADAL" clId="{8CF173D3-6A12-4775-AC41-ABCAA747A4C0}" dt="2024-05-14T15:35:03.057" v="35" actId="47"/>
        <pc:sldMkLst>
          <pc:docMk/>
          <pc:sldMk cId="2523006944" sldId="438"/>
        </pc:sldMkLst>
      </pc:sldChg>
      <pc:sldChg chg="del">
        <pc:chgData name="Wande Awoniyi" userId="44f6bac6-6fdb-4b1a-ad3b-148957a5946b" providerId="ADAL" clId="{8CF173D3-6A12-4775-AC41-ABCAA747A4C0}" dt="2024-05-14T15:34:46.609" v="0" actId="47"/>
        <pc:sldMkLst>
          <pc:docMk/>
          <pc:sldMk cId="2998201201" sldId="445"/>
        </pc:sldMkLst>
      </pc:sldChg>
      <pc:sldChg chg="del">
        <pc:chgData name="Wande Awoniyi" userId="44f6bac6-6fdb-4b1a-ad3b-148957a5946b" providerId="ADAL" clId="{8CF173D3-6A12-4775-AC41-ABCAA747A4C0}" dt="2024-05-14T15:34:48.121" v="3" actId="47"/>
        <pc:sldMkLst>
          <pc:docMk/>
          <pc:sldMk cId="2872419301" sldId="449"/>
        </pc:sldMkLst>
      </pc:sldChg>
      <pc:sldChg chg="del">
        <pc:chgData name="Wande Awoniyi" userId="44f6bac6-6fdb-4b1a-ad3b-148957a5946b" providerId="ADAL" clId="{8CF173D3-6A12-4775-AC41-ABCAA747A4C0}" dt="2024-05-14T15:34:56.238" v="27" actId="47"/>
        <pc:sldMkLst>
          <pc:docMk/>
          <pc:sldMk cId="480007526" sldId="450"/>
        </pc:sldMkLst>
      </pc:sldChg>
      <pc:sldChg chg="del">
        <pc:chgData name="Wande Awoniyi" userId="44f6bac6-6fdb-4b1a-ad3b-148957a5946b" providerId="ADAL" clId="{8CF173D3-6A12-4775-AC41-ABCAA747A4C0}" dt="2024-05-14T15:34:48.599" v="4" actId="47"/>
        <pc:sldMkLst>
          <pc:docMk/>
          <pc:sldMk cId="621073297" sldId="458"/>
        </pc:sldMkLst>
      </pc:sldChg>
      <pc:sldChg chg="del">
        <pc:chgData name="Wande Awoniyi" userId="44f6bac6-6fdb-4b1a-ad3b-148957a5946b" providerId="ADAL" clId="{8CF173D3-6A12-4775-AC41-ABCAA747A4C0}" dt="2024-05-14T15:34:49.008" v="5" actId="47"/>
        <pc:sldMkLst>
          <pc:docMk/>
          <pc:sldMk cId="818651223" sldId="459"/>
        </pc:sldMkLst>
      </pc:sldChg>
      <pc:sldChg chg="del">
        <pc:chgData name="Wande Awoniyi" userId="44f6bac6-6fdb-4b1a-ad3b-148957a5946b" providerId="ADAL" clId="{8CF173D3-6A12-4775-AC41-ABCAA747A4C0}" dt="2024-05-14T15:34:49.815" v="7" actId="47"/>
        <pc:sldMkLst>
          <pc:docMk/>
          <pc:sldMk cId="1560789174" sldId="460"/>
        </pc:sldMkLst>
      </pc:sldChg>
      <pc:sldChg chg="del">
        <pc:chgData name="Wande Awoniyi" userId="44f6bac6-6fdb-4b1a-ad3b-148957a5946b" providerId="ADAL" clId="{8CF173D3-6A12-4775-AC41-ABCAA747A4C0}" dt="2024-05-14T15:34:49.984" v="8" actId="47"/>
        <pc:sldMkLst>
          <pc:docMk/>
          <pc:sldMk cId="1742768003" sldId="461"/>
        </pc:sldMkLst>
      </pc:sldChg>
      <pc:sldChg chg="del">
        <pc:chgData name="Wande Awoniyi" userId="44f6bac6-6fdb-4b1a-ad3b-148957a5946b" providerId="ADAL" clId="{8CF173D3-6A12-4775-AC41-ABCAA747A4C0}" dt="2024-05-14T15:34:50.097" v="9" actId="47"/>
        <pc:sldMkLst>
          <pc:docMk/>
          <pc:sldMk cId="2921915040" sldId="462"/>
        </pc:sldMkLst>
      </pc:sldChg>
      <pc:sldChg chg="del">
        <pc:chgData name="Wande Awoniyi" userId="44f6bac6-6fdb-4b1a-ad3b-148957a5946b" providerId="ADAL" clId="{8CF173D3-6A12-4775-AC41-ABCAA747A4C0}" dt="2024-05-14T15:34:50.288" v="10" actId="47"/>
        <pc:sldMkLst>
          <pc:docMk/>
          <pc:sldMk cId="3096077959" sldId="463"/>
        </pc:sldMkLst>
      </pc:sldChg>
      <pc:sldChg chg="del">
        <pc:chgData name="Wande Awoniyi" userId="44f6bac6-6fdb-4b1a-ad3b-148957a5946b" providerId="ADAL" clId="{8CF173D3-6A12-4775-AC41-ABCAA747A4C0}" dt="2024-05-14T15:34:51.139" v="15" actId="47"/>
        <pc:sldMkLst>
          <pc:docMk/>
          <pc:sldMk cId="3530269907" sldId="466"/>
        </pc:sldMkLst>
      </pc:sldChg>
      <pc:sldChg chg="del">
        <pc:chgData name="Wande Awoniyi" userId="44f6bac6-6fdb-4b1a-ad3b-148957a5946b" providerId="ADAL" clId="{8CF173D3-6A12-4775-AC41-ABCAA747A4C0}" dt="2024-05-14T15:34:52.295" v="19" actId="47"/>
        <pc:sldMkLst>
          <pc:docMk/>
          <pc:sldMk cId="2892396948" sldId="467"/>
        </pc:sldMkLst>
      </pc:sldChg>
      <pc:sldChg chg="del">
        <pc:chgData name="Wande Awoniyi" userId="44f6bac6-6fdb-4b1a-ad3b-148957a5946b" providerId="ADAL" clId="{8CF173D3-6A12-4775-AC41-ABCAA747A4C0}" dt="2024-05-14T15:35:03.836" v="36" actId="47"/>
        <pc:sldMkLst>
          <pc:docMk/>
          <pc:sldMk cId="2890865024" sldId="468"/>
        </pc:sldMkLst>
      </pc:sldChg>
      <pc:sldChg chg="del">
        <pc:chgData name="Wande Awoniyi" userId="44f6bac6-6fdb-4b1a-ad3b-148957a5946b" providerId="ADAL" clId="{8CF173D3-6A12-4775-AC41-ABCAA747A4C0}" dt="2024-05-14T15:34:56.929" v="28" actId="47"/>
        <pc:sldMkLst>
          <pc:docMk/>
          <pc:sldMk cId="494875152" sldId="469"/>
        </pc:sldMkLst>
      </pc:sldChg>
      <pc:sldChg chg="del">
        <pc:chgData name="Wande Awoniyi" userId="44f6bac6-6fdb-4b1a-ad3b-148957a5946b" providerId="ADAL" clId="{8CF173D3-6A12-4775-AC41-ABCAA747A4C0}" dt="2024-05-14T15:34:50.850" v="14" actId="47"/>
        <pc:sldMkLst>
          <pc:docMk/>
          <pc:sldMk cId="134421116" sldId="470"/>
        </pc:sldMkLst>
      </pc:sldChg>
      <pc:sldChg chg="del">
        <pc:chgData name="Wande Awoniyi" userId="44f6bac6-6fdb-4b1a-ad3b-148957a5946b" providerId="ADAL" clId="{8CF173D3-6A12-4775-AC41-ABCAA747A4C0}" dt="2024-05-14T15:34:58.942" v="30" actId="47"/>
        <pc:sldMkLst>
          <pc:docMk/>
          <pc:sldMk cId="3142788540" sldId="471"/>
        </pc:sldMkLst>
      </pc:sldChg>
      <pc:sldChg chg="del">
        <pc:chgData name="Wande Awoniyi" userId="44f6bac6-6fdb-4b1a-ad3b-148957a5946b" providerId="ADAL" clId="{8CF173D3-6A12-4775-AC41-ABCAA747A4C0}" dt="2024-05-14T15:34:51.325" v="16" actId="47"/>
        <pc:sldMkLst>
          <pc:docMk/>
          <pc:sldMk cId="1907450520" sldId="474"/>
        </pc:sldMkLst>
      </pc:sldChg>
      <pc:sldChg chg="del">
        <pc:chgData name="Wande Awoniyi" userId="44f6bac6-6fdb-4b1a-ad3b-148957a5946b" providerId="ADAL" clId="{8CF173D3-6A12-4775-AC41-ABCAA747A4C0}" dt="2024-05-14T15:34:52.662" v="20" actId="47"/>
        <pc:sldMkLst>
          <pc:docMk/>
          <pc:sldMk cId="3577965388" sldId="475"/>
        </pc:sldMkLst>
      </pc:sldChg>
      <pc:sldChg chg="del">
        <pc:chgData name="Wande Awoniyi" userId="44f6bac6-6fdb-4b1a-ad3b-148957a5946b" providerId="ADAL" clId="{8CF173D3-6A12-4775-AC41-ABCAA747A4C0}" dt="2024-05-14T15:34:54.764" v="24" actId="47"/>
        <pc:sldMkLst>
          <pc:docMk/>
          <pc:sldMk cId="483490195" sldId="477"/>
        </pc:sldMkLst>
      </pc:sldChg>
      <pc:sldChg chg="del">
        <pc:chgData name="Wande Awoniyi" userId="44f6bac6-6fdb-4b1a-ad3b-148957a5946b" providerId="ADAL" clId="{8CF173D3-6A12-4775-AC41-ABCAA747A4C0}" dt="2024-05-14T15:34:53.060" v="21" actId="47"/>
        <pc:sldMkLst>
          <pc:docMk/>
          <pc:sldMk cId="2239449653" sldId="478"/>
        </pc:sldMkLst>
      </pc:sldChg>
      <pc:sldChg chg="del">
        <pc:chgData name="Wande Awoniyi" userId="44f6bac6-6fdb-4b1a-ad3b-148957a5946b" providerId="ADAL" clId="{8CF173D3-6A12-4775-AC41-ABCAA747A4C0}" dt="2024-05-14T15:34:54.159" v="23" actId="47"/>
        <pc:sldMkLst>
          <pc:docMk/>
          <pc:sldMk cId="844849947" sldId="480"/>
        </pc:sldMkLst>
      </pc:sldChg>
      <pc:sldChg chg="del">
        <pc:chgData name="Wande Awoniyi" userId="44f6bac6-6fdb-4b1a-ad3b-148957a5946b" providerId="ADAL" clId="{8CF173D3-6A12-4775-AC41-ABCAA747A4C0}" dt="2024-05-14T15:35:29.268" v="38" actId="47"/>
        <pc:sldMkLst>
          <pc:docMk/>
          <pc:sldMk cId="3158013716" sldId="495"/>
        </pc:sldMkLst>
      </pc:sldChg>
      <pc:sldChg chg="del">
        <pc:chgData name="Wande Awoniyi" userId="44f6bac6-6fdb-4b1a-ad3b-148957a5946b" providerId="ADAL" clId="{8CF173D3-6A12-4775-AC41-ABCAA747A4C0}" dt="2024-05-14T15:35:29.787" v="39" actId="47"/>
        <pc:sldMkLst>
          <pc:docMk/>
          <pc:sldMk cId="577406261" sldId="496"/>
        </pc:sldMkLst>
      </pc:sldChg>
      <pc:sldChg chg="del">
        <pc:chgData name="Wande Awoniyi" userId="44f6bac6-6fdb-4b1a-ad3b-148957a5946b" providerId="ADAL" clId="{8CF173D3-6A12-4775-AC41-ABCAA747A4C0}" dt="2024-05-14T15:35:31.744" v="40" actId="47"/>
        <pc:sldMkLst>
          <pc:docMk/>
          <pc:sldMk cId="2671615162" sldId="497"/>
        </pc:sldMkLst>
      </pc:sldChg>
      <pc:sldChg chg="del">
        <pc:chgData name="Wande Awoniyi" userId="44f6bac6-6fdb-4b1a-ad3b-148957a5946b" providerId="ADAL" clId="{8CF173D3-6A12-4775-AC41-ABCAA747A4C0}" dt="2024-05-14T15:35:32.381" v="41" actId="47"/>
        <pc:sldMkLst>
          <pc:docMk/>
          <pc:sldMk cId="3586665446" sldId="498"/>
        </pc:sldMkLst>
      </pc:sldChg>
      <pc:sldChg chg="del">
        <pc:chgData name="Wande Awoniyi" userId="44f6bac6-6fdb-4b1a-ad3b-148957a5946b" providerId="ADAL" clId="{8CF173D3-6A12-4775-AC41-ABCAA747A4C0}" dt="2024-05-14T15:34:46.915" v="2" actId="47"/>
        <pc:sldMkLst>
          <pc:docMk/>
          <pc:sldMk cId="4344501" sldId="500"/>
        </pc:sldMkLst>
      </pc:sldChg>
      <pc:sldChg chg="del">
        <pc:chgData name="Wande Awoniyi" userId="44f6bac6-6fdb-4b1a-ad3b-148957a5946b" providerId="ADAL" clId="{8CF173D3-6A12-4775-AC41-ABCAA747A4C0}" dt="2024-05-14T15:34:46.737" v="1" actId="47"/>
        <pc:sldMkLst>
          <pc:docMk/>
          <pc:sldMk cId="841745683" sldId="502"/>
        </pc:sldMkLst>
      </pc:sldChg>
      <pc:sldChg chg="del">
        <pc:chgData name="Wande Awoniyi" userId="44f6bac6-6fdb-4b1a-ad3b-148957a5946b" providerId="ADAL" clId="{8CF173D3-6A12-4775-AC41-ABCAA747A4C0}" dt="2024-05-14T15:34:50.402" v="11" actId="47"/>
        <pc:sldMkLst>
          <pc:docMk/>
          <pc:sldMk cId="26630948" sldId="503"/>
        </pc:sldMkLst>
      </pc:sldChg>
      <pc:sldChg chg="del">
        <pc:chgData name="Wande Awoniyi" userId="44f6bac6-6fdb-4b1a-ad3b-148957a5946b" providerId="ADAL" clId="{8CF173D3-6A12-4775-AC41-ABCAA747A4C0}" dt="2024-05-14T15:34:50.543" v="12" actId="47"/>
        <pc:sldMkLst>
          <pc:docMk/>
          <pc:sldMk cId="2435303619" sldId="504"/>
        </pc:sldMkLst>
      </pc:sldChg>
      <pc:sldChg chg="del">
        <pc:chgData name="Wande Awoniyi" userId="44f6bac6-6fdb-4b1a-ad3b-148957a5946b" providerId="ADAL" clId="{8CF173D3-6A12-4775-AC41-ABCAA747A4C0}" dt="2024-05-14T15:34:50.703" v="13" actId="47"/>
        <pc:sldMkLst>
          <pc:docMk/>
          <pc:sldMk cId="1029584346" sldId="505"/>
        </pc:sldMkLst>
      </pc:sldChg>
      <pc:sldChg chg="del">
        <pc:chgData name="Wande Awoniyi" userId="44f6bac6-6fdb-4b1a-ad3b-148957a5946b" providerId="ADAL" clId="{8CF173D3-6A12-4775-AC41-ABCAA747A4C0}" dt="2024-05-14T15:34:58.493" v="29" actId="47"/>
        <pc:sldMkLst>
          <pc:docMk/>
          <pc:sldMk cId="4274641575" sldId="506"/>
        </pc:sldMkLst>
      </pc:sldChg>
      <pc:sldChg chg="del">
        <pc:chgData name="Wande Awoniyi" userId="44f6bac6-6fdb-4b1a-ad3b-148957a5946b" providerId="ADAL" clId="{8CF173D3-6A12-4775-AC41-ABCAA747A4C0}" dt="2024-05-14T15:34:59.405" v="31" actId="47"/>
        <pc:sldMkLst>
          <pc:docMk/>
          <pc:sldMk cId="3531644272" sldId="507"/>
        </pc:sldMkLst>
      </pc:sldChg>
      <pc:sldChg chg="del">
        <pc:chgData name="Wande Awoniyi" userId="44f6bac6-6fdb-4b1a-ad3b-148957a5946b" providerId="ADAL" clId="{8CF173D3-6A12-4775-AC41-ABCAA747A4C0}" dt="2024-05-14T15:35:00.656" v="33" actId="47"/>
        <pc:sldMkLst>
          <pc:docMk/>
          <pc:sldMk cId="1417237170" sldId="508"/>
        </pc:sldMkLst>
      </pc:sldChg>
      <pc:sldMasterChg chg="delSldLayout">
        <pc:chgData name="Wande Awoniyi" userId="44f6bac6-6fdb-4b1a-ad3b-148957a5946b" providerId="ADAL" clId="{8CF173D3-6A12-4775-AC41-ABCAA747A4C0}" dt="2024-05-14T15:35:03.057" v="35" actId="47"/>
        <pc:sldMasterMkLst>
          <pc:docMk/>
          <pc:sldMasterMk cId="2479070856" sldId="2147483660"/>
        </pc:sldMasterMkLst>
        <pc:sldLayoutChg chg="del">
          <pc:chgData name="Wande Awoniyi" userId="44f6bac6-6fdb-4b1a-ad3b-148957a5946b" providerId="ADAL" clId="{8CF173D3-6A12-4775-AC41-ABCAA747A4C0}" dt="2024-05-14T15:35:03.057" v="35" actId="47"/>
          <pc:sldLayoutMkLst>
            <pc:docMk/>
            <pc:sldMasterMk cId="2479070856" sldId="2147483660"/>
            <pc:sldLayoutMk cId="2015304957" sldId="2147483672"/>
          </pc:sldLayoutMkLst>
        </pc:sldLayoutChg>
      </pc:sldMasterChg>
      <pc:sldMasterChg chg="delSldLayout">
        <pc:chgData name="Wande Awoniyi" userId="44f6bac6-6fdb-4b1a-ad3b-148957a5946b" providerId="ADAL" clId="{8CF173D3-6A12-4775-AC41-ABCAA747A4C0}" dt="2024-05-14T15:35:00.024" v="32" actId="47"/>
        <pc:sldMasterMkLst>
          <pc:docMk/>
          <pc:sldMasterMk cId="3848017484" sldId="2147483674"/>
        </pc:sldMasterMkLst>
        <pc:sldLayoutChg chg="del">
          <pc:chgData name="Wande Awoniyi" userId="44f6bac6-6fdb-4b1a-ad3b-148957a5946b" providerId="ADAL" clId="{8CF173D3-6A12-4775-AC41-ABCAA747A4C0}" dt="2024-05-14T15:35:00.024" v="32" actId="47"/>
          <pc:sldLayoutMkLst>
            <pc:docMk/>
            <pc:sldMasterMk cId="3848017484" sldId="2147483674"/>
            <pc:sldLayoutMk cId="3994620690" sldId="214748368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2452-1F8C-41CF-89C2-86D872633A49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11FF2-5FA8-4461-9F98-C6F6591AF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5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avoid overloading the slides with text, use speaker notes to add more detail and prompts.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725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133EC-9DC1-F44C-B1B5-F8673898F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32" y="6151331"/>
            <a:ext cx="2166620" cy="527821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Preparing for your DPS journey Part II November 2023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366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21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66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21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36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91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12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3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6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10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56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62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133EC-9DC1-F44C-B1B5-F8673898F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32" y="6151331"/>
            <a:ext cx="2166620" cy="527821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Preparing for your DPS journey Part II November 2023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5479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35075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7AA1D43C-71F1-9D4B-BD31-C7E5E8F2A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592264"/>
            <a:ext cx="3635814" cy="435768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Thank you</a:t>
            </a:r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480291" y="5610903"/>
            <a:ext cx="11232284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err="1">
                <a:solidFill>
                  <a:schemeClr val="bg1"/>
                </a:solidFill>
              </a:rPr>
              <a:t>arts.ac.uk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6493116-35C0-FF48-AF08-8512B15DF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38" y="6149181"/>
            <a:ext cx="2166332" cy="52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9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0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3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7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2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9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07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90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Preparing for your DPS journey Part II November 2023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1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9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B70FB46-DF3B-4AE9-8028-5D8CED080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2" y="17418"/>
            <a:ext cx="4076954" cy="99320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D2FC738-912B-4BD2-A385-87C5CCA02941}"/>
              </a:ext>
            </a:extLst>
          </p:cNvPr>
          <p:cNvSpPr txBox="1">
            <a:spLocks/>
          </p:cNvSpPr>
          <p:nvPr/>
        </p:nvSpPr>
        <p:spPr>
          <a:xfrm>
            <a:off x="238501" y="1530417"/>
            <a:ext cx="5857499" cy="273357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0" i="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>
                <a:solidFill>
                  <a:schemeClr val="bg1"/>
                </a:solidFill>
                <a:cs typeface="Calibri Light"/>
              </a:rPr>
              <a:t>Preparing For Your </a:t>
            </a:r>
          </a:p>
          <a:p>
            <a:r>
              <a:rPr lang="en-US" sz="4000">
                <a:solidFill>
                  <a:schemeClr val="bg1"/>
                </a:solidFill>
                <a:cs typeface="Calibri Light"/>
              </a:rPr>
              <a:t>DPS Journey</a:t>
            </a:r>
          </a:p>
          <a:p>
            <a:endParaRPr lang="en-US" sz="4000">
              <a:solidFill>
                <a:schemeClr val="bg1"/>
              </a:solidFill>
              <a:cs typeface="Calibri Light"/>
            </a:endParaRPr>
          </a:p>
          <a:p>
            <a:r>
              <a:rPr lang="en-US" sz="4000">
                <a:solidFill>
                  <a:schemeClr val="bg1"/>
                </a:solidFill>
                <a:cs typeface="Calibri Light"/>
              </a:rPr>
              <a:t>Part II</a:t>
            </a:r>
            <a:br>
              <a:rPr lang="en-US" sz="3600">
                <a:solidFill>
                  <a:schemeClr val="bg1"/>
                </a:solidFill>
                <a:cs typeface="Calibri Light"/>
              </a:rPr>
            </a:br>
            <a:endParaRPr lang="en-US" sz="3600" i="1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B63FD6-2064-428A-B482-34AA959F8A39}"/>
              </a:ext>
            </a:extLst>
          </p:cNvPr>
          <p:cNvSpPr txBox="1">
            <a:spLocks/>
          </p:cNvSpPr>
          <p:nvPr/>
        </p:nvSpPr>
        <p:spPr>
          <a:xfrm>
            <a:off x="238501" y="5221705"/>
            <a:ext cx="4034395" cy="10635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DPS Academic team</a:t>
            </a:r>
          </a:p>
          <a:p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A02ED7-1E42-4661-A167-523369F11A9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600" y="0"/>
            <a:ext cx="4470400" cy="6857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46D0EC-CB42-4162-AC97-595AE12D24A9}"/>
              </a:ext>
            </a:extLst>
          </p:cNvPr>
          <p:cNvSpPr txBox="1"/>
          <p:nvPr/>
        </p:nvSpPr>
        <p:spPr>
          <a:xfrm>
            <a:off x="8989996" y="6285297"/>
            <a:ext cx="231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Peter Do SS19</a:t>
            </a:r>
          </a:p>
        </p:txBody>
      </p:sp>
    </p:spTree>
    <p:extLst>
      <p:ext uri="{BB962C8B-B14F-4D97-AF65-F5344CB8AC3E}">
        <p14:creationId xmlns:p14="http://schemas.microsoft.com/office/powerpoint/2010/main" val="122294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9F003F-0FB1-2F40-9C59-54E6CA76E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997" y="188050"/>
            <a:ext cx="4448137" cy="720000"/>
          </a:xfrm>
        </p:spPr>
        <p:txBody>
          <a:bodyPr>
            <a:normAutofit/>
          </a:bodyPr>
          <a:lstStyle/>
          <a:p>
            <a:r>
              <a:rPr lang="en-GB"/>
              <a:t>REGISTER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BE095-501C-8748-92E5-40FDDBF5FB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0462" y="1082037"/>
            <a:ext cx="5705538" cy="4904877"/>
          </a:xfrm>
        </p:spPr>
        <p:txBody>
          <a:bodyPr vert="horz" lIns="0" tIns="0" rIns="0" bIns="0" rtlCol="0" anchor="t">
            <a:noAutofit/>
          </a:bodyPr>
          <a:lstStyle/>
          <a:p>
            <a:pPr marL="0" lvl="3" indent="0">
              <a:buNone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Please scan the QR code to add your name to the register on Moodle.</a:t>
            </a:r>
          </a:p>
          <a:p>
            <a:pPr marL="0" lvl="3" indent="0">
              <a:buNone/>
            </a:pPr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3" indent="0">
              <a:buNone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If it doesn’t work please sign manual register by door.</a:t>
            </a:r>
          </a:p>
          <a:p>
            <a:pPr marL="0" lvl="3" indent="0">
              <a:buNone/>
            </a:pPr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3" indent="0">
              <a:buNone/>
            </a:pPr>
            <a:r>
              <a:rPr lang="en-GB">
                <a:solidFill>
                  <a:schemeClr val="tx1">
                    <a:lumMod val="65000"/>
                    <a:lumOff val="35000"/>
                  </a:schemeClr>
                </a:solidFill>
              </a:rPr>
              <a:t>Thanks!</a:t>
            </a:r>
          </a:p>
          <a:p>
            <a:pPr marL="0" lvl="3" indent="0">
              <a:buNone/>
            </a:pPr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3" indent="0">
              <a:buNone/>
            </a:pPr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B7B24C-0A75-4DDF-BF5B-7278F61A98B2}"/>
              </a:ext>
            </a:extLst>
          </p:cNvPr>
          <p:cNvCxnSpPr/>
          <p:nvPr/>
        </p:nvCxnSpPr>
        <p:spPr>
          <a:xfrm>
            <a:off x="202130" y="856524"/>
            <a:ext cx="74499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42" name="Picture 2" descr="QR code">
            <a:extLst>
              <a:ext uri="{FF2B5EF4-FFF2-40B4-BE49-F238E27FC236}">
                <a16:creationId xmlns:a16="http://schemas.microsoft.com/office/drawing/2014/main" id="{0793D10F-59AD-417A-BD91-D11A50F8E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153" y="1360321"/>
            <a:ext cx="4714875" cy="471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42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A5D3-E374-4044-A824-65BB4FD0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57" y="875264"/>
            <a:ext cx="10911037" cy="520399"/>
          </a:xfrm>
        </p:spPr>
        <p:txBody>
          <a:bodyPr>
            <a:normAutofit fontScale="90000"/>
          </a:bodyPr>
          <a:lstStyle/>
          <a:p>
            <a:r>
              <a:rPr lang="en-GB"/>
              <a:t>Participants consent to collect activity mind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0B176-EA1D-4E9A-8599-E3B759049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061" y="1511166"/>
            <a:ext cx="10515600" cy="520481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Conducting Academic Teaching Research.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Your participation in two of our activities in this session gives consent for the information collected from the activity to be used as part of a research study.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The research study is about the DPS programme, students experience, aspirations and expectations and the data from this session will be used for this study.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Only tutors on the teaching programme will have access to data collected from the activity.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A5D3-E374-4044-A824-65BB4FD0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94" y="875264"/>
            <a:ext cx="10515600" cy="520399"/>
          </a:xfrm>
        </p:spPr>
        <p:txBody>
          <a:bodyPr>
            <a:normAutofit fontScale="90000"/>
          </a:bodyPr>
          <a:lstStyle/>
          <a:p>
            <a:r>
              <a:rPr lang="en-GB"/>
              <a:t>Participant consent to collect activity mind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0B176-EA1D-4E9A-8599-E3B759049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88" y="1395663"/>
            <a:ext cx="10862912" cy="5204811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GB" sz="2400"/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If you give consent for your mind maps to be used, please hand it in after the session. (take a pic if you want to remember what you wrote!)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Please do not add your name to the mind map activities sheets.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If you do not give consent please keep hold of your activity sheet.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If after the session you wish to withdraw your consent and do not want your mind map included in study please email me.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15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D64AB550-F7BB-4EE1-A442-D3351C260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" y="135799"/>
            <a:ext cx="11231562" cy="720725"/>
          </a:xfrm>
        </p:spPr>
        <p:txBody>
          <a:bodyPr/>
          <a:lstStyle/>
          <a:p>
            <a:r>
              <a:rPr lang="en-GB">
                <a:solidFill>
                  <a:prstClr val="black"/>
                </a:solidFill>
                <a:latin typeface="Bookman Old Style" panose="020F0302020204030204"/>
              </a:rPr>
              <a:t>Today’s</a:t>
            </a:r>
            <a:r>
              <a:rPr lang="en-GB" spc="-50">
                <a:solidFill>
                  <a:prstClr val="black"/>
                </a:solidFill>
                <a:latin typeface="Bookman Old Style" panose="020F0302020204030204"/>
              </a:rPr>
              <a:t> Session:</a:t>
            </a:r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FC6AF1F-3B40-4115-9B67-99635A85275C}"/>
              </a:ext>
            </a:extLst>
          </p:cNvPr>
          <p:cNvCxnSpPr>
            <a:cxnSpLocks/>
          </p:cNvCxnSpPr>
          <p:nvPr/>
        </p:nvCxnSpPr>
        <p:spPr>
          <a:xfrm>
            <a:off x="202130" y="856524"/>
            <a:ext cx="719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7FC8B7F-AA2F-42AF-BED8-7AE6F8F311A7}"/>
              </a:ext>
            </a:extLst>
          </p:cNvPr>
          <p:cNvSpPr txBox="1"/>
          <p:nvPr/>
        </p:nvSpPr>
        <p:spPr>
          <a:xfrm>
            <a:off x="394635" y="1239619"/>
            <a:ext cx="760766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/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Preparing for your placement year: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endParaRPr lang="en-GB" sz="24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Your online profile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 b="1" i="1">
                <a:solidFill>
                  <a:schemeClr val="tx1">
                    <a:lumMod val="65000"/>
                    <a:lumOff val="35000"/>
                  </a:schemeClr>
                </a:solidFill>
              </a:rPr>
              <a:t>Mind Map Activity:  </a:t>
            </a: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Brands and Businesses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Creating your own contact list.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Speculative emails –(Opt-in requirement)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Job searching strategies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Portfolio’s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r>
              <a:rPr lang="en-GB" sz="2400">
                <a:solidFill>
                  <a:schemeClr val="tx1">
                    <a:lumMod val="65000"/>
                    <a:lumOff val="35000"/>
                  </a:schemeClr>
                </a:solidFill>
              </a:rPr>
              <a:t>Career support and online resources.</a:t>
            </a:r>
          </a:p>
          <a:p>
            <a:pPr marL="342900" indent="-342900"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en-GB"/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  <a:buFont typeface="Wingdings" panose="05000000000000000000" pitchFamily="2" charset="2"/>
              <a:buChar char="§"/>
            </a:pPr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38D607-8BE4-42B5-A769-66A332C82140}"/>
              </a:ext>
            </a:extLst>
          </p:cNvPr>
          <p:cNvSpPr txBox="1"/>
          <p:nvPr/>
        </p:nvSpPr>
        <p:spPr>
          <a:xfrm>
            <a:off x="10817158" y="5703449"/>
            <a:ext cx="1099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Dior @ V&amp;A</a:t>
            </a:r>
          </a:p>
        </p:txBody>
      </p:sp>
      <p:pic>
        <p:nvPicPr>
          <p:cNvPr id="3080" name="Picture 8" descr="Elsa Schiaparelli · V&amp;A">
            <a:extLst>
              <a:ext uri="{FF2B5EF4-FFF2-40B4-BE49-F238E27FC236}">
                <a16:creationId xmlns:a16="http://schemas.microsoft.com/office/drawing/2014/main" id="{3A404DD4-2470-4F24-9351-2EB052C3D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341" y="135798"/>
            <a:ext cx="4177122" cy="658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BD8A44-A317-4D39-A30A-741980F6B499}"/>
              </a:ext>
            </a:extLst>
          </p:cNvPr>
          <p:cNvSpPr txBox="1"/>
          <p:nvPr/>
        </p:nvSpPr>
        <p:spPr>
          <a:xfrm>
            <a:off x="9038122" y="6304547"/>
            <a:ext cx="287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>
                    <a:lumMod val="65000"/>
                  </a:schemeClr>
                </a:solidFill>
              </a:rPr>
              <a:t>SCHIAPARELLI at the V&amp;A</a:t>
            </a:r>
          </a:p>
        </p:txBody>
      </p:sp>
    </p:spTree>
    <p:extLst>
      <p:ext uri="{BB962C8B-B14F-4D97-AF65-F5344CB8AC3E}">
        <p14:creationId xmlns:p14="http://schemas.microsoft.com/office/powerpoint/2010/main" val="175209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895AD6-A0DA-41E9-9276-BBC8BB6DD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>
                <a:solidFill>
                  <a:prstClr val="black"/>
                </a:solidFill>
                <a:latin typeface="Calibri" panose="020F0502020204030204"/>
              </a:rPr>
              <a:t>Preparing for your DPS journey Part II November 2023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D64AB550-F7BB-4EE1-A442-D3351C260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" y="135799"/>
            <a:ext cx="11231562" cy="720725"/>
          </a:xfrm>
        </p:spPr>
        <p:txBody>
          <a:bodyPr/>
          <a:lstStyle/>
          <a:p>
            <a:r>
              <a:rPr lang="en-GB" spc="-50">
                <a:solidFill>
                  <a:prstClr val="black"/>
                </a:solidFill>
                <a:latin typeface="Bookman Old Style" panose="020F0302020204030204"/>
              </a:rPr>
              <a:t>Activity: Global Brands &amp; Businesses</a:t>
            </a:r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FC6AF1F-3B40-4115-9B67-99635A85275C}"/>
              </a:ext>
            </a:extLst>
          </p:cNvPr>
          <p:cNvCxnSpPr/>
          <p:nvPr/>
        </p:nvCxnSpPr>
        <p:spPr>
          <a:xfrm>
            <a:off x="202130" y="856524"/>
            <a:ext cx="74499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7FC8B7F-AA2F-42AF-BED8-7AE6F8F311A7}"/>
              </a:ext>
            </a:extLst>
          </p:cNvPr>
          <p:cNvSpPr txBox="1"/>
          <p:nvPr/>
        </p:nvSpPr>
        <p:spPr>
          <a:xfrm>
            <a:off x="111468" y="846774"/>
            <a:ext cx="59845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endParaRPr lang="en-GB"/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Create a mind map: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In 2 minutes list as many Non European or US brands, businesses, creatives.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Think emergent markets such as South America, Asia Pacific region, Africa, 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The Middle east…. </a:t>
            </a:r>
            <a:r>
              <a:rPr lang="en-GB" sz="2400">
                <a:solidFill>
                  <a:srgbClr val="FF0000"/>
                </a:solidFill>
              </a:rPr>
              <a:t>Do not use Google!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38D607-8BE4-42B5-A769-66A332C82140}"/>
              </a:ext>
            </a:extLst>
          </p:cNvPr>
          <p:cNvSpPr txBox="1"/>
          <p:nvPr/>
        </p:nvSpPr>
        <p:spPr>
          <a:xfrm>
            <a:off x="10817158" y="5703449"/>
            <a:ext cx="1099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Dior @ V&amp;A</a:t>
            </a:r>
          </a:p>
        </p:txBody>
      </p:sp>
      <p:pic>
        <p:nvPicPr>
          <p:cNvPr id="6146" name="Picture 2" descr="1 Map of the Asia-Pacific region ">
            <a:extLst>
              <a:ext uri="{FF2B5EF4-FFF2-40B4-BE49-F238E27FC236}">
                <a16:creationId xmlns:a16="http://schemas.microsoft.com/office/drawing/2014/main" id="{1675682B-D375-4135-A0A8-9C1C848CC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71" y="866274"/>
            <a:ext cx="5843361" cy="530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9FBED7-088D-4C94-A699-1B7886E53550}"/>
              </a:ext>
            </a:extLst>
          </p:cNvPr>
          <p:cNvSpPr txBox="1"/>
          <p:nvPr/>
        </p:nvSpPr>
        <p:spPr>
          <a:xfrm>
            <a:off x="7517331" y="5711154"/>
            <a:ext cx="3135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/>
              <a:t>Map of Asia-Pacific region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110756-D49B-434E-96E9-410E2277887F}"/>
              </a:ext>
            </a:extLst>
          </p:cNvPr>
          <p:cNvSpPr/>
          <p:nvPr/>
        </p:nvSpPr>
        <p:spPr>
          <a:xfrm>
            <a:off x="1472665" y="4230080"/>
            <a:ext cx="2906830" cy="1328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Non-Euro &amp; US brands &amp; businesses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A6AA34-5AAB-4045-B9E1-2285D0C2BC1F}"/>
              </a:ext>
            </a:extLst>
          </p:cNvPr>
          <p:cNvCxnSpPr>
            <a:cxnSpLocks/>
          </p:cNvCxnSpPr>
          <p:nvPr/>
        </p:nvCxnSpPr>
        <p:spPr>
          <a:xfrm flipV="1">
            <a:off x="2926080" y="3520113"/>
            <a:ext cx="0" cy="709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38F5D9-2CFB-4E22-A7D9-FFFFF88F22D6}"/>
              </a:ext>
            </a:extLst>
          </p:cNvPr>
          <p:cNvCxnSpPr>
            <a:cxnSpLocks/>
          </p:cNvCxnSpPr>
          <p:nvPr/>
        </p:nvCxnSpPr>
        <p:spPr>
          <a:xfrm flipV="1">
            <a:off x="4379495" y="4870734"/>
            <a:ext cx="72329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8C2FDE-6DCA-4128-A01E-9239811B3F56}"/>
              </a:ext>
            </a:extLst>
          </p:cNvPr>
          <p:cNvCxnSpPr>
            <a:cxnSpLocks/>
          </p:cNvCxnSpPr>
          <p:nvPr/>
        </p:nvCxnSpPr>
        <p:spPr>
          <a:xfrm flipH="1" flipV="1">
            <a:off x="749373" y="4870734"/>
            <a:ext cx="73954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D765BC5-F75D-49C3-B673-9E578C250035}"/>
              </a:ext>
            </a:extLst>
          </p:cNvPr>
          <p:cNvCxnSpPr>
            <a:cxnSpLocks/>
          </p:cNvCxnSpPr>
          <p:nvPr/>
        </p:nvCxnSpPr>
        <p:spPr>
          <a:xfrm flipV="1">
            <a:off x="2919250" y="5558368"/>
            <a:ext cx="0" cy="443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411BD8-4A5B-428F-A234-86EBDEFC037D}"/>
              </a:ext>
            </a:extLst>
          </p:cNvPr>
          <p:cNvCxnSpPr>
            <a:cxnSpLocks/>
          </p:cNvCxnSpPr>
          <p:nvPr/>
        </p:nvCxnSpPr>
        <p:spPr>
          <a:xfrm flipV="1">
            <a:off x="3999115" y="3955983"/>
            <a:ext cx="521551" cy="4707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A87097-BCFD-4E3B-9694-899A095B89F0}"/>
              </a:ext>
            </a:extLst>
          </p:cNvPr>
          <p:cNvCxnSpPr>
            <a:cxnSpLocks/>
          </p:cNvCxnSpPr>
          <p:nvPr/>
        </p:nvCxnSpPr>
        <p:spPr>
          <a:xfrm flipH="1" flipV="1">
            <a:off x="3834167" y="5412139"/>
            <a:ext cx="505533" cy="4682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7706D3-BB16-4110-A618-E7E8E0C19C3E}"/>
              </a:ext>
            </a:extLst>
          </p:cNvPr>
          <p:cNvCxnSpPr>
            <a:cxnSpLocks/>
          </p:cNvCxnSpPr>
          <p:nvPr/>
        </p:nvCxnSpPr>
        <p:spPr>
          <a:xfrm flipH="1" flipV="1">
            <a:off x="1655545" y="3955983"/>
            <a:ext cx="479065" cy="3945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4B3898-CC39-4569-A6E3-64918F7EA2BF}"/>
              </a:ext>
            </a:extLst>
          </p:cNvPr>
          <p:cNvCxnSpPr>
            <a:cxnSpLocks/>
            <a:endCxn id="3" idx="3"/>
          </p:cNvCxnSpPr>
          <p:nvPr/>
        </p:nvCxnSpPr>
        <p:spPr>
          <a:xfrm flipV="1">
            <a:off x="1536234" y="5363844"/>
            <a:ext cx="362126" cy="448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895AD6-A0DA-41E9-9276-BBC8BB6DD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>
                <a:solidFill>
                  <a:prstClr val="black"/>
                </a:solidFill>
                <a:latin typeface="Calibri" panose="020F0502020204030204"/>
              </a:rPr>
              <a:t>Preparing for your DPS journey Part II November 2023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D64AB550-F7BB-4EE1-A442-D3351C260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" y="135799"/>
            <a:ext cx="11231562" cy="720725"/>
          </a:xfrm>
        </p:spPr>
        <p:txBody>
          <a:bodyPr/>
          <a:lstStyle/>
          <a:p>
            <a:r>
              <a:rPr lang="en-GB" spc="-50">
                <a:solidFill>
                  <a:prstClr val="black"/>
                </a:solidFill>
                <a:latin typeface="Bookman Old Style" panose="020F0302020204030204"/>
              </a:rPr>
              <a:t>Activity: My brands &amp; Businesses</a:t>
            </a:r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FC6AF1F-3B40-4115-9B67-99635A85275C}"/>
              </a:ext>
            </a:extLst>
          </p:cNvPr>
          <p:cNvCxnSpPr>
            <a:cxnSpLocks/>
          </p:cNvCxnSpPr>
          <p:nvPr/>
        </p:nvCxnSpPr>
        <p:spPr>
          <a:xfrm flipV="1">
            <a:off x="202130" y="846774"/>
            <a:ext cx="11231562" cy="9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7FC8B7F-AA2F-42AF-BED8-7AE6F8F311A7}"/>
              </a:ext>
            </a:extLst>
          </p:cNvPr>
          <p:cNvSpPr txBox="1"/>
          <p:nvPr/>
        </p:nvSpPr>
        <p:spPr>
          <a:xfrm>
            <a:off x="111468" y="846774"/>
            <a:ext cx="1165060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endParaRPr lang="en-GB"/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Create your own mind map: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/>
              <a:t>In 2 minutes list as many brands, businesses or creatives you would like to work with during your placement year.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buSzPct val="150000"/>
            </a:pPr>
            <a:r>
              <a:rPr lang="en-GB" sz="2400">
                <a:solidFill>
                  <a:srgbClr val="FF0000"/>
                </a:solidFill>
              </a:rPr>
              <a:t>Write on the map where they are located geographically.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38D607-8BE4-42B5-A769-66A332C82140}"/>
              </a:ext>
            </a:extLst>
          </p:cNvPr>
          <p:cNvSpPr txBox="1"/>
          <p:nvPr/>
        </p:nvSpPr>
        <p:spPr>
          <a:xfrm>
            <a:off x="10817158" y="5703449"/>
            <a:ext cx="1099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Dior @ V&amp;A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110756-D49B-434E-96E9-410E2277887F}"/>
              </a:ext>
            </a:extLst>
          </p:cNvPr>
          <p:cNvSpPr/>
          <p:nvPr/>
        </p:nvSpPr>
        <p:spPr>
          <a:xfrm>
            <a:off x="4235116" y="3429000"/>
            <a:ext cx="3416968" cy="1846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/>
              <a:t>My ideal placement  brands &amp; businesses &amp; Where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93E510-827F-4568-A405-206B60D2A18F}"/>
              </a:ext>
            </a:extLst>
          </p:cNvPr>
          <p:cNvCxnSpPr>
            <a:stCxn id="3" idx="0"/>
            <a:endCxn id="8" idx="2"/>
          </p:cNvCxnSpPr>
          <p:nvPr/>
        </p:nvCxnSpPr>
        <p:spPr>
          <a:xfrm flipH="1" flipV="1">
            <a:off x="5936770" y="2693433"/>
            <a:ext cx="6830" cy="735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6ABBCDC-6665-4F04-ADD3-710CB7B2719A}"/>
              </a:ext>
            </a:extLst>
          </p:cNvPr>
          <p:cNvCxnSpPr>
            <a:cxnSpLocks/>
          </p:cNvCxnSpPr>
          <p:nvPr/>
        </p:nvCxnSpPr>
        <p:spPr>
          <a:xfrm flipV="1">
            <a:off x="6961858" y="3235462"/>
            <a:ext cx="475054" cy="365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B155D35-F269-4D5C-9BCF-BC3D7E14EE72}"/>
              </a:ext>
            </a:extLst>
          </p:cNvPr>
          <p:cNvCxnSpPr/>
          <p:nvPr/>
        </p:nvCxnSpPr>
        <p:spPr>
          <a:xfrm flipH="1" flipV="1">
            <a:off x="5947999" y="5335665"/>
            <a:ext cx="6830" cy="735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2CA7F5-D325-404E-94B3-FC19B54BA60D}"/>
              </a:ext>
            </a:extLst>
          </p:cNvPr>
          <p:cNvCxnSpPr>
            <a:cxnSpLocks/>
          </p:cNvCxnSpPr>
          <p:nvPr/>
        </p:nvCxnSpPr>
        <p:spPr>
          <a:xfrm flipH="1" flipV="1">
            <a:off x="3000907" y="4340334"/>
            <a:ext cx="123420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320BB6-08B1-44FF-A6A2-61AFFB8FDEEF}"/>
              </a:ext>
            </a:extLst>
          </p:cNvPr>
          <p:cNvCxnSpPr>
            <a:cxnSpLocks/>
          </p:cNvCxnSpPr>
          <p:nvPr/>
        </p:nvCxnSpPr>
        <p:spPr>
          <a:xfrm flipV="1">
            <a:off x="7652084" y="4340334"/>
            <a:ext cx="123420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03702E0-FDC5-41E4-A8C4-DCD8E2E3BE38}"/>
              </a:ext>
            </a:extLst>
          </p:cNvPr>
          <p:cNvCxnSpPr>
            <a:cxnSpLocks/>
          </p:cNvCxnSpPr>
          <p:nvPr/>
        </p:nvCxnSpPr>
        <p:spPr>
          <a:xfrm flipH="1" flipV="1">
            <a:off x="3936733" y="3319979"/>
            <a:ext cx="775866" cy="3883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F591B1-9299-410C-8635-1FE76A28282D}"/>
              </a:ext>
            </a:extLst>
          </p:cNvPr>
          <p:cNvCxnSpPr>
            <a:cxnSpLocks/>
          </p:cNvCxnSpPr>
          <p:nvPr/>
        </p:nvCxnSpPr>
        <p:spPr>
          <a:xfrm flipV="1">
            <a:off x="3936733" y="5076402"/>
            <a:ext cx="992283" cy="5438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AF08C5-B914-445B-A46C-CF4F6AD37A8A}"/>
              </a:ext>
            </a:extLst>
          </p:cNvPr>
          <p:cNvCxnSpPr>
            <a:cxnSpLocks/>
          </p:cNvCxnSpPr>
          <p:nvPr/>
        </p:nvCxnSpPr>
        <p:spPr>
          <a:xfrm flipH="1" flipV="1">
            <a:off x="7051698" y="5125395"/>
            <a:ext cx="735140" cy="5780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995093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38A3B04-B0F3-4C12-A722-52B5CF6D97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47A963-53E0-44AF-AF13-963FE676C682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F5B1FD9-3BB6-4DA9-A089-3B68C2323D4F}">
  <ds:schemaRefs>
    <ds:schemaRef ds:uri="16c05727-aa75-4e4a-9b5f-8a80a1165891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{A3461060-177E-4069-B719-DA40A31C48B4}tf33845126_win32</Template>
  <TotalTime>1</TotalTime>
  <Words>432</Words>
  <Application>Microsoft Office PowerPoint</Application>
  <PresentationFormat>Widescreen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Calibri Light</vt:lpstr>
      <vt:lpstr>Franklin Gothic Book</vt:lpstr>
      <vt:lpstr>Wingdings</vt:lpstr>
      <vt:lpstr>1_RetrospectVTI</vt:lpstr>
      <vt:lpstr>office theme</vt:lpstr>
      <vt:lpstr>PowerPoint Presentation</vt:lpstr>
      <vt:lpstr>REGISTER</vt:lpstr>
      <vt:lpstr>Participants consent to collect activity mind maps</vt:lpstr>
      <vt:lpstr>Participant consent to collect activity mind maps</vt:lpstr>
      <vt:lpstr>Today’s Session:</vt:lpstr>
      <vt:lpstr>Activity: Global Brands &amp; Businesses</vt:lpstr>
      <vt:lpstr>Activity: My brands &amp; Businesses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Sportswear: Creating a job ready portfolio</dc:title>
  <dc:creator>Wande Awoniyi</dc:creator>
  <cp:lastModifiedBy>Wande Awoniyi</cp:lastModifiedBy>
  <cp:revision>2</cp:revision>
  <dcterms:created xsi:type="dcterms:W3CDTF">2021-11-11T14:42:19Z</dcterms:created>
  <dcterms:modified xsi:type="dcterms:W3CDTF">2024-05-14T15:35:37Z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